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971994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8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днем дождь, гроза. Ветер юго-западный 9-14, при грозе 15-20 м/с. Температура воздуха ночью 9-11, днем 28-30 тепла.</a:t>
            </a:r>
            <a:endParaRPr lang="en-US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09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мая</a:t>
            </a:r>
            <a:r>
              <a:rPr lang="ru-RU" altLang="en-US" sz="110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Облачно, дождь, гроза. Ветер юго-западный 9-14, при грозе 15-20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12-14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517472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57435</TotalTime>
  <Words>649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8063</cp:revision>
  <cp:lastPrinted>2025-08-12T06:13:34Z</cp:lastPrinted>
  <dcterms:created xsi:type="dcterms:W3CDTF">2018-03-27T06:03:00Z</dcterms:created>
  <dcterms:modified xsi:type="dcterms:W3CDTF">2026-05-07T06:34:31Z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